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6" r:id="rId2"/>
    <p:sldId id="309" r:id="rId3"/>
    <p:sldId id="295" r:id="rId4"/>
    <p:sldId id="294" r:id="rId5"/>
    <p:sldId id="323" r:id="rId6"/>
    <p:sldId id="325" r:id="rId7"/>
    <p:sldId id="324" r:id="rId8"/>
    <p:sldId id="299" r:id="rId9"/>
    <p:sldId id="329" r:id="rId10"/>
    <p:sldId id="298" r:id="rId11"/>
    <p:sldId id="303" r:id="rId12"/>
    <p:sldId id="300" r:id="rId13"/>
    <p:sldId id="331" r:id="rId14"/>
    <p:sldId id="332" r:id="rId15"/>
    <p:sldId id="333" r:id="rId16"/>
    <p:sldId id="297" r:id="rId17"/>
    <p:sldId id="312" r:id="rId18"/>
    <p:sldId id="27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RDj3a21fkPz3Divqyw0T5g==" hashData="Ytrp9iX3hyZc1FNoCoH8P7ESCKBn8eVnro1JmzRtPUSnCtT7DYan5hn5f3bl4dPDtKCKpndan8K7eiKijcf6C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533" autoAdjust="0"/>
    <p:restoredTop sz="94660"/>
  </p:normalViewPr>
  <p:slideViewPr>
    <p:cSldViewPr snapToGrid="0">
      <p:cViewPr varScale="1">
        <p:scale>
          <a:sx n="98" d="100"/>
          <a:sy n="98" d="100"/>
        </p:scale>
        <p:origin x="20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8E119-08B7-4F85-B945-54BDBD7F3F98}" type="datetimeFigureOut">
              <a:rPr lang="de-CH" smtClean="0"/>
              <a:t>07.03.23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FFC5C-169A-432D-959F-3EF2DF04212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461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FFC5C-169A-432D-959F-3EF2DF04212B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641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FFC5C-169A-432D-959F-3EF2DF04212B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7829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FF2D5-B513-3F21-73F5-313D83C71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856E600-8DC4-6ABA-0331-D66A942ED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EABE6D-3561-B409-6872-6F21C5CED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A4CC-DB63-BA4D-B93C-F8C6BE516BC7}" type="datetime1">
              <a:rPr lang="de-CH" smtClean="0"/>
              <a:t>07.03.23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EECD71-5FD0-34A1-9748-6BEBACEDF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5535EC-77B1-6FC7-6008-11D539C4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604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80E2E7-6D1B-4E31-9765-DB43DBC07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E3F7EFD-CB61-DD36-D87F-E74CB7AF5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652897-A878-89CD-5B34-83A9F058C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92E7-3B22-3543-8022-6C5C922A53C5}" type="datetime1">
              <a:rPr lang="de-CH" smtClean="0"/>
              <a:t>07.03.23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B70069-1547-D1A7-1F12-D1444997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E1525A-1778-1E47-04D1-85D86A72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471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AAB9300-ADA5-06A0-2D02-E295DE430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66FD6D2-A327-CCA7-4623-E069CF60E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7D30E7-A251-8FA5-5FD3-223A09A89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EB1D-D7BE-E945-B924-87B3E0BA52B3}" type="datetime1">
              <a:rPr lang="de-CH" smtClean="0"/>
              <a:t>07.03.23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FBC944-49F9-DCBF-80C7-55BA4ABD5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CA547A-63B6-1259-0EAB-A7482280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3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1BF3E6-5A3E-F6B4-C907-C728C8DD4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11ADB0-18DC-854F-602A-71F1BA7F2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6DA0DF-E8EB-B14B-3EFE-A59521EE7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276B-8E7F-194E-9975-5238E3B6466D}" type="datetime1">
              <a:rPr lang="de-CH" smtClean="0"/>
              <a:t>07.03.23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A63A71-A492-BE8D-256D-D539E1E8A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FD3686-BECC-B428-9388-159B8965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5035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2F70B-9F4E-C4B0-6B47-49CE1FBD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E66C61-6D0D-E5A7-A8A5-DBD6600B5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47DCEC-16F6-6B5E-677F-3373698D0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ABC6-A8C9-6E43-8CAE-95F063BF04C8}" type="datetime1">
              <a:rPr lang="de-CH" smtClean="0"/>
              <a:t>07.03.23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1F6371-04D8-DFBD-19C7-8AE1C21B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516098-6D1F-E121-A1CD-1B9820325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627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0A73E-4749-CD48-8C58-1F970CD74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130A0B-2856-4A15-51E6-4E105F0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699183C-0D25-F876-FF51-7B954A4A9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31B8D3-C6D8-840A-FA26-7249F6400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2317-4F25-644B-8BA3-EFC93F74D363}" type="datetime1">
              <a:rPr lang="de-CH" smtClean="0"/>
              <a:t>07.03.23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1D17CA-B53A-A335-8635-D9E09966C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81F599-83BA-CB24-EC98-5DB8141AF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695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36C78B-8541-43D0-4C3D-B455CF24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5E6113-0DA9-8105-59D4-E14C334AD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73EE25-4258-3A07-524A-54097D13A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436AE3-B634-9745-5F58-236FDB368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B6ED73D-585F-A861-F3B9-C6DA62536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7A8AAF5-C77A-2459-89A8-DA6AF07C1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8571-5D70-4B41-8CAD-AE12E8626AB7}" type="datetime1">
              <a:rPr lang="de-CH" smtClean="0"/>
              <a:t>07.03.23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4CD77B-F740-B31B-264E-B219509EE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F5C0F6C-8315-F6B5-8EF6-3C4CF9C6F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1019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78341-57C7-438B-253E-FA96F849A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DC00C6-3F33-56CD-1901-670F2046D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D999-7A86-A84D-85AA-C3E848BE718F}" type="datetime1">
              <a:rPr lang="de-CH" smtClean="0"/>
              <a:t>07.03.23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C314BB-AFC4-782C-F94F-B5E9318ED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9BCE69-F2A6-A0E2-E94A-F3BBAFE46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0769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9A04BCA-F4E8-782C-54FD-1C4E277B4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EF16CDE-5D75-3D5E-2FD3-6A7B96A4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318B9F-2B48-2295-F789-0277B7AC9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4597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B1BB0-F6F7-DBDF-036F-6A1C0437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2EAE99-3E31-40F9-DE8D-F47675DFB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B2CB8B-07DC-5EBE-91F1-2092917FC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0A54D5-5AF6-AD3C-A73D-1F2253ECE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9A09-0544-BB43-83D8-A0BCB22FBE5D}" type="datetime1">
              <a:rPr lang="de-CH" smtClean="0"/>
              <a:t>07.03.23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ACA527D-E64E-4A0A-6F55-29C9C056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B689FFA-8DB5-96EE-30FB-61946B00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3552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9B8438-4C7C-6040-25AE-B42EBAAE9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1B5975F-D8FC-A5FD-71D8-7178459E9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E3F3AF-F5F2-A144-DBCF-AFED4520C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6D7CC9-D5E4-5672-2E63-0868686FD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97793-830D-9F4A-A6C4-0A2E46B7558F}" type="datetime1">
              <a:rPr lang="de-CH" smtClean="0"/>
              <a:t>07.03.23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E06C58-CD00-66F6-0682-226EDC3C1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28A357-BC84-83F6-F6BD-B0B22E5D8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5389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2FEEA61-3B95-CC2F-0C31-790765A57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F8DA43-D506-910F-D993-30662F11D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592B90-EEDC-59F5-8AA6-DBE8833AD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F44AA-04D1-7A4F-82E1-C1E92283A9DC}" type="datetime1">
              <a:rPr lang="de-CH" smtClean="0"/>
              <a:t>07.03.23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0BAF7F-D0A5-BE59-5117-1F492CC52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CMH immo GmbH - vermittelt Lebensqualität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D78BD5-CF37-4DF9-BC19-5224A9466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B1F3A-4C36-4FA0-82A3-85A044C8E4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930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AD03952-2F0F-BC59-35FC-3BB4DE35C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887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0A8881-C8E3-9D03-80C1-7E96C8AB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15EB1F3A-4C36-4FA0-82A3-85A044C8E4EB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4174E7D-6705-68A9-9930-F8BF3635AE3A}"/>
              </a:ext>
            </a:extLst>
          </p:cNvPr>
          <p:cNvSpPr/>
          <p:nvPr/>
        </p:nvSpPr>
        <p:spPr>
          <a:xfrm>
            <a:off x="0" y="4611760"/>
            <a:ext cx="12192000" cy="69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B472DAA-E19C-407E-622E-4C22D527F12C}"/>
              </a:ext>
            </a:extLst>
          </p:cNvPr>
          <p:cNvSpPr/>
          <p:nvPr/>
        </p:nvSpPr>
        <p:spPr>
          <a:xfrm>
            <a:off x="0" y="5825212"/>
            <a:ext cx="12192000" cy="69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E7A87B-559D-66AB-5B9F-D35ADD67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0CC3-71AD-2E40-AA6B-48CA46FA7262}" type="datetime1">
              <a:rPr lang="de-CH" smtClean="0">
                <a:solidFill>
                  <a:schemeClr val="bg1"/>
                </a:solidFill>
              </a:rPr>
              <a:t>07.03.23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F93ED61-3CDB-D72E-7E6F-1CBD383EF428}"/>
              </a:ext>
            </a:extLst>
          </p:cNvPr>
          <p:cNvSpPr txBox="1"/>
          <p:nvPr/>
        </p:nvSpPr>
        <p:spPr>
          <a:xfrm>
            <a:off x="3130489" y="5824902"/>
            <a:ext cx="5410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i="1" dirty="0">
                <a:solidFill>
                  <a:srgbClr val="219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Präsentiert…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A45AE0C-8D65-CAEF-A929-53D8AD6C86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130" y="4205397"/>
            <a:ext cx="4224919" cy="1576739"/>
          </a:xfrm>
          <a:prstGeom prst="rect">
            <a:avLst/>
          </a:prstGeom>
        </p:spPr>
      </p:pic>
      <p:pic>
        <p:nvPicPr>
          <p:cNvPr id="24" name="Video 23">
            <a:hlinkClick r:id="" action="ppaction://media"/>
            <a:extLst>
              <a:ext uri="{FF2B5EF4-FFF2-40B4-BE49-F238E27FC236}">
                <a16:creationId xmlns:a16="http://schemas.microsoft.com/office/drawing/2014/main" id="{4BA419FF-9C59-726F-FFAF-BA769FAF4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42209"/>
      </p:ext>
    </p:extLst>
  </p:cSld>
  <p:clrMapOvr>
    <a:masterClrMapping/>
  </p:clrMapOvr>
  <p:transition spd="slow" advTm="442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7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12 -0.11941" pathEditMode="relative" ptsTypes="AA">
                                      <p:cBhvr>
                                        <p:cTn id="11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912 -0.11941 L 0.23071 0.12758" pathEditMode="relative" ptsTypes="AA">
                                      <p:cBhvr>
                                        <p:cTn id="1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3071 0.12758 L 0 0" pathEditMode="relative" ptsTypes="AA">
                                      <p:cBhvr>
                                        <p:cTn id="19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1" dur="30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0E1789B-5559-0623-D839-620AA4D36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6ABD2D-FF6F-1C78-F51F-6751C8B8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21B6FA-2D41-60AB-A222-5847AA99C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10</a:t>
            </a:fld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80571CC-D325-41CA-E30F-0E3DAB1759D7}"/>
              </a:ext>
            </a:extLst>
          </p:cNvPr>
          <p:cNvSpPr txBox="1"/>
          <p:nvPr/>
        </p:nvSpPr>
        <p:spPr>
          <a:xfrm>
            <a:off x="4038600" y="2274838"/>
            <a:ext cx="4115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219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ZIMMER PLUS 3 ZIMMER IM GUESTHOUSE</a:t>
            </a:r>
          </a:p>
          <a:p>
            <a:pPr algn="ctr"/>
            <a:r>
              <a:rPr lang="de-DE" sz="2400" dirty="0">
                <a:solidFill>
                  <a:srgbClr val="219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HOLZ VOM EIGENEN BIRKENWALD UND GENIESSEN AM EIGENEN STRAND</a:t>
            </a:r>
          </a:p>
        </p:txBody>
      </p:sp>
    </p:spTree>
    <p:extLst>
      <p:ext uri="{BB962C8B-B14F-4D97-AF65-F5344CB8AC3E}">
        <p14:creationId xmlns:p14="http://schemas.microsoft.com/office/powerpoint/2010/main" val="210403394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BA7C8E4-A30B-D474-4A47-59FD52647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38828" cy="6858000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C2C0378-0106-E57B-742B-76432C9C0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C3E0662-F1A2-1E8C-9550-BFE745C53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CCE34A-840E-10D2-C2CB-DDAACE89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11</a:t>
            </a:fld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2A671F-2789-9EC3-3006-D688DA750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3174" y="0"/>
            <a:ext cx="5138828" cy="685799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A3DF3E8-D490-6660-A247-26B982C2832F}"/>
              </a:ext>
            </a:extLst>
          </p:cNvPr>
          <p:cNvSpPr txBox="1"/>
          <p:nvPr/>
        </p:nvSpPr>
        <p:spPr>
          <a:xfrm rot="16200000">
            <a:off x="2986088" y="2738605"/>
            <a:ext cx="6219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>
                <a:solidFill>
                  <a:srgbClr val="219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TRAUMHAFT</a:t>
            </a:r>
          </a:p>
        </p:txBody>
      </p:sp>
    </p:spTree>
    <p:extLst>
      <p:ext uri="{BB962C8B-B14F-4D97-AF65-F5344CB8AC3E}">
        <p14:creationId xmlns:p14="http://schemas.microsoft.com/office/powerpoint/2010/main" val="1477803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661 -0.38895" pathEditMode="relative" ptsTypes="AA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4661 -0.38895 L -0.24922 -0.34767" pathEditMode="relative" ptsTypes="AA">
                                      <p:cBhvr>
                                        <p:cTn id="11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34767 L -0.24922 0.01904" pathEditMode="relative" ptsTypes="AA">
                                      <p:cBhvr>
                                        <p:cTn id="14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01904 L 0 0" pathEditMode="relative" ptsTypes="AA">
                                      <p:cBhvr>
                                        <p:cTn id="17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9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23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661 -0.38895" pathEditMode="relative" ptsTypes="AA">
                                      <p:cBhvr>
                                        <p:cTn id="27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4661 -0.38895 L -0.24922 -0.34767" pathEditMode="relative" ptsTypes="AA">
                                      <p:cBhvr>
                                        <p:cTn id="32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34767 L -0.24922 0.01904" pathEditMode="relative" ptsTypes="AA">
                                      <p:cBhvr>
                                        <p:cTn id="35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01904 L 0 0" pathEditMode="relative" ptsTypes="AA">
                                      <p:cBhvr>
                                        <p:cTn id="38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40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4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53CA4A3-DB76-3F30-2A9A-EF78F4A85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FFB897B-A218-CA3A-05C2-80645C47C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809A43-4377-1EB1-ADF9-577A03036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98CAB9-4DAF-8D77-B205-EF7E3ED15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293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782 0.28622" pathEditMode="relative" ptsTypes="AA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3782 0.28622 L 0.22793 0.34614" pathEditMode="relative" ptsTypes="AA">
                                      <p:cBhvr>
                                        <p:cTn id="11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2793 0.34614 L -0.01979 -0.39907" pathEditMode="relative" ptsTypes="AA">
                                      <p:cBhvr>
                                        <p:cTn id="14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979 -0.39907 L 0 0" pathEditMode="relative" ptsTypes="AA">
                                      <p:cBhvr>
                                        <p:cTn id="17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9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60D0D37-556B-EDB1-0A4B-C31527AF4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4EE7F6F-C1FB-56ED-7B46-5D705ED6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B3260F-1EA6-097C-AB80-4FCE1FCF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E7E398-CACF-D5F3-DD09-9DF03EB6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5078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21741" pathEditMode="relative" ptsTypes="AA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21741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D6BEC79-0FD6-5A09-8FE5-F58967EB9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60D0D37-556B-EDB1-0A4B-C31527AF4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4EE7F6F-C1FB-56ED-7B46-5D705ED6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B3260F-1EA6-097C-AB80-4FCE1FCF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E7E398-CACF-D5F3-DD09-9DF03EB6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7721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281 -0.10262" pathEditMode="relative" ptsTypes="AA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7281 -0.10262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17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281 -0.10262" pathEditMode="relative" ptsTypes="AA">
                                      <p:cBhvr>
                                        <p:cTn id="21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7281 -0.10262 L 0 0" pathEditMode="relative" ptsTypes="AA">
                                      <p:cBhvr>
                                        <p:cTn id="2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8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60D0D37-556B-EDB1-0A4B-C31527AF4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607796" y="-2607796"/>
            <a:ext cx="6976408" cy="12192000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4EE7F6F-C1FB-56ED-7B46-5D705ED6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B3260F-1EA6-097C-AB80-4FCE1FCF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E7E398-CACF-D5F3-DD09-9DF03EB6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8767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54 -0.23539" pathEditMode="relative" ptsTypes="AA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154 -0.23539 L -0.16257 0.49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6257 0.49861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8960A3C-9CF2-AE5D-079C-4F0B9870C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661498" cy="6878584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F17C25D-E454-7BE2-4807-F3FC53A0A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9286602-DE4E-ADC2-E4FD-4E1540B0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41A346-61AA-F950-EBA8-DD6E632FE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16</a:t>
            </a:fld>
            <a:endParaRPr lang="de-CH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EF0938A-6ED4-CA71-8573-F3525C67C31E}"/>
              </a:ext>
            </a:extLst>
          </p:cNvPr>
          <p:cNvSpPr txBox="1"/>
          <p:nvPr/>
        </p:nvSpPr>
        <p:spPr>
          <a:xfrm>
            <a:off x="6990017" y="250848"/>
            <a:ext cx="4013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219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16KM VON JUNSELE ENFTERNT MITTEN IN DER NATUR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0915B8-FE9F-50E8-F078-28D7EFAA74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6" r="5321" b="18303"/>
          <a:stretch/>
        </p:blipFill>
        <p:spPr>
          <a:xfrm>
            <a:off x="8307420" y="1555749"/>
            <a:ext cx="3715967" cy="530225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E0F49EC-B7EB-FADF-A7E2-137E6A0AA541}"/>
              </a:ext>
            </a:extLst>
          </p:cNvPr>
          <p:cNvSpPr txBox="1"/>
          <p:nvPr/>
        </p:nvSpPr>
        <p:spPr>
          <a:xfrm>
            <a:off x="5884307" y="3606709"/>
            <a:ext cx="221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219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10HA NUR </a:t>
            </a:r>
          </a:p>
          <a:p>
            <a:pPr algn="ctr"/>
            <a:r>
              <a:rPr lang="de-DE" sz="2400" dirty="0">
                <a:solidFill>
                  <a:srgbClr val="219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DICH </a:t>
            </a:r>
          </a:p>
          <a:p>
            <a:pPr algn="ctr"/>
            <a:r>
              <a:rPr lang="de-DE" sz="2400" dirty="0">
                <a:solidFill>
                  <a:srgbClr val="219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ALLEINE</a:t>
            </a:r>
          </a:p>
        </p:txBody>
      </p:sp>
    </p:spTree>
    <p:extLst>
      <p:ext uri="{BB962C8B-B14F-4D97-AF65-F5344CB8AC3E}">
        <p14:creationId xmlns:p14="http://schemas.microsoft.com/office/powerpoint/2010/main" val="1632415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24544 -0.0625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9" y="-3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544 -0.0625 L -0.24921 -0.02547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1 -0.02547 L 0.24922 -0.00371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00371 L -3.95833E-6 4.07407E-6 " pathEditMode="relative" rAng="0" ptsTypes="AA">
                                      <p:cBhvr>
                                        <p:cTn id="17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8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9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3.95833E-6 0.0002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B4395DD-D9CF-75DD-6404-C7158E09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14D66B-3243-FE82-768A-259A36337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658D8F-1F15-25E5-AC11-E4F85694A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17</a:t>
            </a:fld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8C7404C-DC29-684A-78F5-B5BC2D250A9A}"/>
              </a:ext>
            </a:extLst>
          </p:cNvPr>
          <p:cNvSpPr txBox="1"/>
          <p:nvPr/>
        </p:nvSpPr>
        <p:spPr>
          <a:xfrm>
            <a:off x="3972938" y="1194622"/>
            <a:ext cx="4246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219797"/>
                </a:solidFill>
              </a:rPr>
              <a:t>DIE CHANCE NATUR LEBENSQUALITÄT UND WOHNEN ZU VEREINEN…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86928073-DF65-3E8F-6EDC-DBF049AF5F79}"/>
              </a:ext>
            </a:extLst>
          </p:cNvPr>
          <p:cNvSpPr txBox="1">
            <a:spLocks/>
          </p:cNvSpPr>
          <p:nvPr/>
        </p:nvSpPr>
        <p:spPr>
          <a:xfrm>
            <a:off x="3019697" y="3429000"/>
            <a:ext cx="6152606" cy="13778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de-DE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 Sie Ihrer Seele etwas Gutes und nützen Sie diese Chance, an so ein wundervolles Objekt kommt man nicht alle Tage. </a:t>
            </a:r>
          </a:p>
          <a:p>
            <a:pPr marL="0" indent="0">
              <a:buNone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Haben Sie Fragen? Wir stehen Ihnen sehr gerne zur Verfügung…</a:t>
            </a:r>
          </a:p>
          <a:p>
            <a:pPr marL="0" indent="0">
              <a:buNone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0872506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0A8881-C8E3-9D03-80C1-7E96C8AB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15EB1F3A-4C36-4FA0-82A3-85A044C8E4EB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4646EB6-5D74-32E5-E734-CFCDDB04CBBE}"/>
              </a:ext>
            </a:extLst>
          </p:cNvPr>
          <p:cNvSpPr/>
          <p:nvPr/>
        </p:nvSpPr>
        <p:spPr>
          <a:xfrm>
            <a:off x="0" y="4681057"/>
            <a:ext cx="12192000" cy="839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4174E7D-6705-68A9-9930-F8BF3635AE3A}"/>
              </a:ext>
            </a:extLst>
          </p:cNvPr>
          <p:cNvSpPr/>
          <p:nvPr/>
        </p:nvSpPr>
        <p:spPr>
          <a:xfrm>
            <a:off x="0" y="4611760"/>
            <a:ext cx="12192000" cy="69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B472DAA-E19C-407E-622E-4C22D527F12C}"/>
              </a:ext>
            </a:extLst>
          </p:cNvPr>
          <p:cNvSpPr/>
          <p:nvPr/>
        </p:nvSpPr>
        <p:spPr>
          <a:xfrm>
            <a:off x="0" y="5825212"/>
            <a:ext cx="12192000" cy="69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D1418A8-E412-98CC-FE4C-BF353EE57C0A}"/>
              </a:ext>
            </a:extLst>
          </p:cNvPr>
          <p:cNvSpPr txBox="1"/>
          <p:nvPr/>
        </p:nvSpPr>
        <p:spPr>
          <a:xfrm>
            <a:off x="2300090" y="5389536"/>
            <a:ext cx="7558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/>
              <a:t>CMH </a:t>
            </a:r>
            <a:r>
              <a:rPr lang="de-CH" sz="1200" dirty="0" err="1"/>
              <a:t>immo</a:t>
            </a:r>
            <a:r>
              <a:rPr lang="de-CH" sz="1200" dirty="0"/>
              <a:t> GmbH</a:t>
            </a:r>
          </a:p>
          <a:p>
            <a:pPr algn="ctr"/>
            <a:r>
              <a:rPr lang="de-CH" sz="1200" b="1" dirty="0"/>
              <a:t>Partnerschaft vor Ort in Schweden Daniel Scherer</a:t>
            </a:r>
          </a:p>
          <a:p>
            <a:pPr algn="ctr"/>
            <a:r>
              <a:rPr lang="de-CH" sz="1200" dirty="0"/>
              <a:t>5616 Meisterschwanden</a:t>
            </a:r>
          </a:p>
          <a:p>
            <a:pPr algn="ctr"/>
            <a:r>
              <a:rPr lang="de-CH" sz="1200" dirty="0"/>
              <a:t>+41 76 339 03 88</a:t>
            </a:r>
          </a:p>
          <a:p>
            <a:pPr algn="ctr"/>
            <a:r>
              <a:rPr lang="de-CH" sz="1200" dirty="0" err="1"/>
              <a:t>vaelkommen@cmhimmo.ch</a:t>
            </a:r>
            <a:endParaRPr lang="de-CH" sz="1200" dirty="0"/>
          </a:p>
          <a:p>
            <a:pPr algn="ctr"/>
            <a:endParaRPr lang="de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9FACE9-7E28-3E92-9357-96BAF258EA7A}"/>
              </a:ext>
            </a:extLst>
          </p:cNvPr>
          <p:cNvSpPr txBox="1"/>
          <p:nvPr/>
        </p:nvSpPr>
        <p:spPr>
          <a:xfrm>
            <a:off x="2616720" y="654206"/>
            <a:ext cx="69252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2800" dirty="0"/>
              <a:t>Sind Sie auch begeistert? – Sehr gerne dürfen Sie uns bei Fragen oder für eine Besichtigung kontaktieren…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E92AB9-8AF7-F514-4821-36502AD9BC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808" y="3280170"/>
            <a:ext cx="4414592" cy="164752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3724ABE-4B46-FF47-29F9-1828C32375E9}"/>
              </a:ext>
            </a:extLst>
          </p:cNvPr>
          <p:cNvSpPr txBox="1"/>
          <p:nvPr/>
        </p:nvSpPr>
        <p:spPr>
          <a:xfrm>
            <a:off x="3023640" y="2398075"/>
            <a:ext cx="6111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2800" dirty="0"/>
              <a:t>Herzliche Grüsse Ihre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A5A8083-3C59-391C-BB58-E7310336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B2CE-53B0-3040-BFC5-51D34FEECAA1}" type="datetime1">
              <a:rPr lang="de-CH" smtClean="0"/>
              <a:t>07.03.23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1BE22C-E5B7-E158-9E77-B9E038F32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</p:spTree>
    <p:extLst>
      <p:ext uri="{BB962C8B-B14F-4D97-AF65-F5344CB8AC3E}">
        <p14:creationId xmlns:p14="http://schemas.microsoft.com/office/powerpoint/2010/main" val="383745098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8283239-8777-E3F8-0666-0AB4FBC2E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17EF53-26A5-1950-E6A0-04BC2692F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B04D5E-7A99-C12F-A0AB-026879A3D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2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4810E0-789F-2FC8-1AAC-BD43E354B553}"/>
              </a:ext>
            </a:extLst>
          </p:cNvPr>
          <p:cNvSpPr txBox="1">
            <a:spLocks/>
          </p:cNvSpPr>
          <p:nvPr/>
        </p:nvSpPr>
        <p:spPr>
          <a:xfrm>
            <a:off x="3343394" y="2904507"/>
            <a:ext cx="5505208" cy="104898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1800" dirty="0">
                <a:solidFill>
                  <a:srgbClr val="202122"/>
                </a:solidFill>
                <a:latin typeface="Arial" panose="020B0604020202020204" pitchFamily="34" charset="0"/>
              </a:rPr>
              <a:t>Wohnhaus 4 Zimmer und 123m2 – Guesthouse 3 Zimmer mit ca. 50m2 – Eigener Strand – 10 ha Land inkl. eigenem Birkenwald – Aussen Saunahaus direkt am See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B7C5E62-1C7F-D9D3-598E-4F8311A925AD}"/>
              </a:ext>
            </a:extLst>
          </p:cNvPr>
          <p:cNvSpPr txBox="1"/>
          <p:nvPr/>
        </p:nvSpPr>
        <p:spPr>
          <a:xfrm>
            <a:off x="3105543" y="1164469"/>
            <a:ext cx="5980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rgbClr val="219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 AM SEE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840F821-70BE-868B-75C2-11A62897F6C4}"/>
              </a:ext>
            </a:extLst>
          </p:cNvPr>
          <p:cNvSpPr txBox="1"/>
          <p:nvPr/>
        </p:nvSpPr>
        <p:spPr>
          <a:xfrm>
            <a:off x="-2" y="4862534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i="1" dirty="0">
                <a:solidFill>
                  <a:srgbClr val="219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EINMALIGE CHANCE FÜR LEBENSQUALITÄT</a:t>
            </a:r>
          </a:p>
        </p:txBody>
      </p:sp>
    </p:spTree>
    <p:extLst>
      <p:ext uri="{BB962C8B-B14F-4D97-AF65-F5344CB8AC3E}">
        <p14:creationId xmlns:p14="http://schemas.microsoft.com/office/powerpoint/2010/main" val="241526523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F9003E9-E01B-DB00-0309-8FF9C8C12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C90A34B-BD8A-96F7-601C-B016C5E0D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3A2DBE-BF01-4145-B61C-574BE0C31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3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65A19CB-2306-45DD-5E39-A6C82ECE4B1F}"/>
              </a:ext>
            </a:extLst>
          </p:cNvPr>
          <p:cNvSpPr txBox="1"/>
          <p:nvPr/>
        </p:nvSpPr>
        <p:spPr>
          <a:xfrm>
            <a:off x="2894943" y="2981073"/>
            <a:ext cx="6402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4800" dirty="0">
                <a:solidFill>
                  <a:srgbClr val="219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TRETEN SIE EIN…</a:t>
            </a:r>
          </a:p>
        </p:txBody>
      </p:sp>
    </p:spTree>
    <p:extLst>
      <p:ext uri="{BB962C8B-B14F-4D97-AF65-F5344CB8AC3E}">
        <p14:creationId xmlns:p14="http://schemas.microsoft.com/office/powerpoint/2010/main" val="599542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0156A5-F01E-F7A3-3353-348ECC8EE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F089A3D-01F3-0DEF-7BA5-74177044E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D72AAC-94E9-4EE3-A611-54403E49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4</a:t>
            </a:fld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A6B7082-9DC8-1311-F20C-8A18236B2A18}"/>
              </a:ext>
            </a:extLst>
          </p:cNvPr>
          <p:cNvSpPr txBox="1"/>
          <p:nvPr/>
        </p:nvSpPr>
        <p:spPr>
          <a:xfrm>
            <a:off x="4089118" y="3013501"/>
            <a:ext cx="401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219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 PUR – ZUM WOHLFÜHLEN</a:t>
            </a:r>
          </a:p>
        </p:txBody>
      </p:sp>
    </p:spTree>
    <p:extLst>
      <p:ext uri="{BB962C8B-B14F-4D97-AF65-F5344CB8AC3E}">
        <p14:creationId xmlns:p14="http://schemas.microsoft.com/office/powerpoint/2010/main" val="422531159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E2A1E90-B644-2760-3670-F6211E8A7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F9003E9-E01B-DB00-0309-8FF9C8C12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C90A34B-BD8A-96F7-601C-B016C5E0D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3A2DBE-BF01-4145-B61C-574BE0C31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913499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892 0.34448" pathEditMode="relative" ptsTypes="AA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9892 0.34448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775B741-2CF3-AAE8-1B2F-200EBBE1D2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F9003E9-E01B-DB00-0309-8FF9C8C12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C90A34B-BD8A-96F7-601C-B016C5E0D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3A2DBE-BF01-4145-B61C-574BE0C31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502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699 -0.17592" pathEditMode="relative" ptsTypes="AA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6699 -0.17592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075AEF3-249B-E560-9BB9-EA55AAF36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5781" y="2368335"/>
            <a:ext cx="5986219" cy="4489665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F9003E9-E01B-DB00-0309-8FF9C8C12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C90A34B-BD8A-96F7-601C-B016C5E0D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3A2DBE-BF01-4145-B61C-574BE0C31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7</a:t>
            </a:fld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3C1DE38-8C15-3059-7E00-6D801BD52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683654" cy="426274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89C13FD-D50C-A5DC-98F8-359C8231CB91}"/>
              </a:ext>
            </a:extLst>
          </p:cNvPr>
          <p:cNvSpPr txBox="1"/>
          <p:nvPr/>
        </p:nvSpPr>
        <p:spPr>
          <a:xfrm>
            <a:off x="7098041" y="433409"/>
            <a:ext cx="401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219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EINEN ZAUBERHAFTEN SCHLAF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A343896-07B6-5465-1F68-B3B9E458605D}"/>
              </a:ext>
            </a:extLst>
          </p:cNvPr>
          <p:cNvSpPr txBox="1"/>
          <p:nvPr/>
        </p:nvSpPr>
        <p:spPr>
          <a:xfrm>
            <a:off x="879827" y="5078713"/>
            <a:ext cx="401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2197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MACHT KOCHEN SPASS</a:t>
            </a:r>
          </a:p>
        </p:txBody>
      </p:sp>
    </p:spTree>
    <p:extLst>
      <p:ext uri="{BB962C8B-B14F-4D97-AF65-F5344CB8AC3E}">
        <p14:creationId xmlns:p14="http://schemas.microsoft.com/office/powerpoint/2010/main" val="157015781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60D0D37-556B-EDB1-0A4B-C31527AF4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4EE7F6F-C1FB-56ED-7B46-5D705ED6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B3260F-1EA6-097C-AB80-4FCE1FCF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E7E398-CACF-D5F3-DD09-9DF03EB6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6501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-0.05199" pathEditMode="relative" ptsTypes="AA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05199 L 0.15239 -0.3756" pathEditMode="relative" ptsTypes="AA">
                                      <p:cBhvr>
                                        <p:cTn id="11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5239 -0.3756 L -0.24922 0.10025" pathEditMode="relative" ptsTypes="AA">
                                      <p:cBhvr>
                                        <p:cTn id="14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10025 L 0 0" pathEditMode="relative" ptsTypes="AA">
                                      <p:cBhvr>
                                        <p:cTn id="17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9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A60EA7A-D2E3-B39C-1A7D-5A42B3A552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F9003E9-E01B-DB00-0309-8FF9C8C12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0F4E-8A39-D849-AC55-8B1EEF4DB18A}" type="datetime1">
              <a:rPr lang="de-CH" smtClean="0"/>
              <a:t>07.03.23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C90A34B-BD8A-96F7-601C-B016C5E0D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CMH immo GmbH - vermittelt Lebensqualität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3A2DBE-BF01-4145-B61C-574BE0C31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F3A-4C36-4FA0-82A3-85A044C8E4EB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8454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52 0.45219" pathEditMode="relative" ptsTypes="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752 0.45219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</Words>
  <Application>Microsoft Macintosh PowerPoint</Application>
  <PresentationFormat>Breitbild</PresentationFormat>
  <Paragraphs>80</Paragraphs>
  <Slides>18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Corinne Hofstetter</dc:creator>
  <cp:lastModifiedBy>CMS-immo Michael Hofstetter</cp:lastModifiedBy>
  <cp:revision>136</cp:revision>
  <cp:lastPrinted>2023-02-15T13:29:12Z</cp:lastPrinted>
  <dcterms:created xsi:type="dcterms:W3CDTF">2022-06-23T19:22:56Z</dcterms:created>
  <dcterms:modified xsi:type="dcterms:W3CDTF">2023-03-07T07:02:46Z</dcterms:modified>
</cp:coreProperties>
</file>